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crates" initials="s" lastIdx="12" clrIdx="0"/>
  <p:cmAuthor id="1" name="ekonom" initials="e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31259-C860-4615-ADEA-F9EAB928955E}" type="datetimeFigureOut">
              <a:rPr lang="sk-SK" smtClean="0"/>
              <a:t>5. 3. 2013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CEB4B-AD1F-4FA3-A5B4-DBB171DFD44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Bardejov - mestská pamiatková rezervácia</a:t>
            </a:r>
          </a:p>
          <a:p>
            <a:r>
              <a:rPr lang="sk-SK" dirty="0" smtClean="0"/>
              <a:t>Spišský hrad UNESCO</a:t>
            </a:r>
          </a:p>
          <a:p>
            <a:r>
              <a:rPr lang="sk-SK" dirty="0" smtClean="0"/>
              <a:t>Súľovské skaly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Závod na výrobu automobilov KIA v Tepličke nad Váhom.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Štefan Banič - vynálezca padáka</a:t>
            </a:r>
          </a:p>
          <a:p>
            <a:r>
              <a:rPr lang="sk-SK" dirty="0" smtClean="0"/>
              <a:t>Jozef Murgaš - vynálezca bezdrôtového telegrafu</a:t>
            </a:r>
          </a:p>
          <a:p>
            <a:r>
              <a:rPr lang="sk-SK" dirty="0" smtClean="0"/>
              <a:t>Dionýz Štúr - slovenský geológ a botanik</a:t>
            </a:r>
          </a:p>
          <a:p>
            <a:r>
              <a:rPr lang="sk-SK" dirty="0" smtClean="0"/>
              <a:t>Eugén Suchoň - hudobný skladateľ, pedagóg a teoretik</a:t>
            </a:r>
          </a:p>
          <a:p>
            <a:r>
              <a:rPr lang="sk-SK" dirty="0" smtClean="0"/>
              <a:t>Albín Brunovský - grafik, maliar a ilustrátor</a:t>
            </a:r>
          </a:p>
          <a:p>
            <a:r>
              <a:rPr lang="sk-SK" dirty="0" smtClean="0"/>
              <a:t>Jozef Króner - herec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Stred Európy (859 m n. m.) leží v Kremnických vrchoch, blízko Kremnických Baní. Neďaleko neho bol v 13. storočí postavený gotický kostol svätého Jána Krstiteľa.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Gerlachovský štít (2655 m.n.m.) je najvyšším štítom Vysokých Tatier i celej Slovenskej republiky. Jeho výškové prvenstvo dokázali barometrické merania jelšavského lesníka Ľudovíta Greinera (r.1838, do tých čias sa pokladal za najvyšší vrch Kriváň, Lomnický a Ľadový štít).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Plavba na pltiach po Dunajci. (PIENAP)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Verejnosti sprístupnený prameň Budiša. V blízkosti pôsobí rovnomenná firma vyrábajúca minerálky.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Kúpele Piešťany liečba reumatizmu, rehabilitácie pohybového aparátu a nervového systému.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071546" y="785786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Jaskyňa Domica, plavba po riečke Styx. Jaskyňa spolu s ostatnými jaskyňami Slovenského krasu a Aggteleckého krasu v Maďarsku patria do zoznamu svetového dedičstva UNESCO.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Vlkolínec UNESCO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Liptovská parenica, oštiepky, bryndza, skalický trdelník - typické slovenské výrobky.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CEB4B-AD1F-4FA3-A5B4-DBB171DFD44F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438" y="5387975"/>
            <a:ext cx="4500562" cy="1470025"/>
          </a:xfrm>
        </p:spPr>
        <p:txBody>
          <a:bodyPr/>
          <a:lstStyle/>
          <a:p>
            <a:r>
              <a:rPr lang="sk-SK" b="1" dirty="0" smtClean="0">
                <a:latin typeface="Comic Sans MS" pitchFamily="66" charset="0"/>
              </a:rPr>
              <a:t>Slovensko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4" name="Obrázek 3" descr="Curch_in_Bardejov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3429000"/>
          </a:xfrm>
          <a:prstGeom prst="rect">
            <a:avLst/>
          </a:prstGeom>
        </p:spPr>
      </p:pic>
      <p:pic>
        <p:nvPicPr>
          <p:cNvPr id="5" name="Obrázek 4" descr="spissky-hrad-celok-letecka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0"/>
            <a:ext cx="4071934" cy="5429264"/>
          </a:xfrm>
          <a:prstGeom prst="rect">
            <a:avLst/>
          </a:prstGeom>
        </p:spPr>
      </p:pic>
      <p:pic>
        <p:nvPicPr>
          <p:cNvPr id="6" name="Obrázek 5" descr="Carovne sulovske skaly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29025"/>
            <a:ext cx="47053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kia-s-slovakian-plant-achieves-production-record-47151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kia-ilustracne-f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33750" cy="21336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30px-Štefan_Banič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43174" cy="3286124"/>
          </a:xfrm>
          <a:prstGeom prst="rect">
            <a:avLst/>
          </a:prstGeom>
        </p:spPr>
      </p:pic>
      <p:pic>
        <p:nvPicPr>
          <p:cNvPr id="5" name="Obrázek 4" descr="230px-Murga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0"/>
            <a:ext cx="2643206" cy="3286124"/>
          </a:xfrm>
          <a:prstGeom prst="rect">
            <a:avLst/>
          </a:prstGeom>
        </p:spPr>
      </p:pic>
      <p:pic>
        <p:nvPicPr>
          <p:cNvPr id="6" name="Obrázek 5" descr="9d517a9f476cbb85248e8fe3e8f30cf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0"/>
            <a:ext cx="2928926" cy="3286124"/>
          </a:xfrm>
          <a:prstGeom prst="rect">
            <a:avLst/>
          </a:prstGeom>
        </p:spPr>
      </p:pic>
      <p:pic>
        <p:nvPicPr>
          <p:cNvPr id="7" name="Obrázek 6" descr="such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57562"/>
            <a:ext cx="2643174" cy="3500438"/>
          </a:xfrm>
          <a:prstGeom prst="rect">
            <a:avLst/>
          </a:prstGeom>
        </p:spPr>
      </p:pic>
      <p:pic>
        <p:nvPicPr>
          <p:cNvPr id="8" name="Obrázek 7" descr="16c1aeb925c04be537862d9cb204ee26a28d7f7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3357562"/>
            <a:ext cx="2761867" cy="3500438"/>
          </a:xfrm>
          <a:prstGeom prst="rect">
            <a:avLst/>
          </a:prstGeom>
        </p:spPr>
      </p:pic>
      <p:pic>
        <p:nvPicPr>
          <p:cNvPr id="9" name="Obrázek 8" descr="Untitled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3357562"/>
            <a:ext cx="2928926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56701_56_5709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BS_44403_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atrakci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ramen_budis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ca6fba7eefc3313c3f7d42fc52c79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DOMICA_13_07_we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lkolinec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are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500438"/>
          </a:xfrm>
          <a:prstGeom prst="rect">
            <a:avLst/>
          </a:prstGeom>
        </p:spPr>
      </p:pic>
      <p:pic>
        <p:nvPicPr>
          <p:cNvPr id="5" name="Obrázek 4" descr="300px-Oscyp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6" name="Obrázek 5" descr="bryndza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Obrázek 6" descr="trdelnik_clano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224</Words>
  <PresentationFormat>Prezentácia na obrazovke (4:3)</PresentationFormat>
  <Paragraphs>30</Paragraphs>
  <Slides>11</Slides>
  <Notes>11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Motiv sady Office</vt:lpstr>
      <vt:lpstr>Slovensko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</dc:title>
  <cp:lastModifiedBy>ekonom</cp:lastModifiedBy>
  <cp:revision>13</cp:revision>
  <dcterms:modified xsi:type="dcterms:W3CDTF">2013-03-05T17:43:41Z</dcterms:modified>
</cp:coreProperties>
</file>