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crates" initials="s" lastIdx="12" clrIdx="0"/>
  <p:cmAuthor id="1" name="ekonom" initials="e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2AAD8-BF4F-49BF-8C8C-D39FCC0685CD}" type="datetimeFigureOut">
              <a:rPr lang="sk-SK" smtClean="0"/>
              <a:pPr/>
              <a:t>6. 3. 2013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74D7-CC49-42EB-9701-98ECE2350D7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Alpy, kravy žijú takmer počas celého roka voľne, vysoká produkcia mlieka.</a:t>
            </a:r>
          </a:p>
          <a:p>
            <a:r>
              <a:rPr lang="sk-SK" dirty="0" smtClean="0"/>
              <a:t>CERN - Európska organizácia pre jadrový výskum. Vlastní aj najväčšie laboratórium na svete pre časticovú fyziku na švajčiarsko-francúzskej hranici.</a:t>
            </a:r>
          </a:p>
          <a:p>
            <a:r>
              <a:rPr lang="sk-SK" dirty="0" smtClean="0"/>
              <a:t>Lichtenštajnské poštové známky.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UBS je najväčšou švajčiarskou bankou. Credit Suisse je druhou najznámejšou a najpoužívanejšou čo sa týka zahraničných </a:t>
            </a:r>
            <a:r>
              <a:rPr lang="sk-SK" dirty="0" smtClean="0"/>
              <a:t>vkladov. Svetovo </a:t>
            </a:r>
            <a:r>
              <a:rPr lang="sk-SK" dirty="0" smtClean="0"/>
              <a:t>známe banky sídlia aj v Lichtenštajnsku.</a:t>
            </a:r>
          </a:p>
          <a:p>
            <a:r>
              <a:rPr lang="sk-SK" dirty="0" smtClean="0"/>
              <a:t>Švajčiarska vlajka, pod ňou logo Medzinárodného červeného kríža sídliaceho vo Švajčiarsku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ŠVAJČIARSKO</a:t>
            </a:r>
          </a:p>
          <a:p>
            <a:r>
              <a:rPr lang="sk-SK" dirty="0" smtClean="0"/>
              <a:t>Ulrich Zwingli - popredný predstaviteľ reformácie vo Švajčiarsku.</a:t>
            </a:r>
          </a:p>
          <a:p>
            <a:r>
              <a:rPr lang="sk-SK" dirty="0" smtClean="0"/>
              <a:t>Henri Nestlé - podnikateľ, zakladateľ nadnárodného koncernu Nestlé.</a:t>
            </a:r>
          </a:p>
          <a:p>
            <a:r>
              <a:rPr lang="sk-SK" dirty="0" smtClean="0"/>
              <a:t>Roger Federer - švajčiarsky profesionálny tenista </a:t>
            </a:r>
          </a:p>
          <a:p>
            <a:r>
              <a:rPr lang="sk-SK" dirty="0" smtClean="0"/>
              <a:t> RAKÚSKO</a:t>
            </a:r>
          </a:p>
          <a:p>
            <a:r>
              <a:rPr lang="sk-SK" dirty="0" smtClean="0"/>
              <a:t>Wolfgang Amadeus Mozart - klasicistický hudobný skladateľ.</a:t>
            </a:r>
          </a:p>
          <a:p>
            <a:r>
              <a:rPr lang="sk-SK" dirty="0" smtClean="0"/>
              <a:t>Adolf Hitler - nemecký nacistický politik, neskôr kancelár a napokon Führer, pochádzajúci z Rakúska.</a:t>
            </a:r>
          </a:p>
          <a:p>
            <a:r>
              <a:rPr lang="sk-SK" dirty="0" smtClean="0"/>
              <a:t>Arnold Alois Schwarzenegger - rakúsky kulturista, filmový herec a republikánsky politik.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Rakúsko aj Švajčiarsko sú alpské štáty. Najznámejšie lyžiarske strediská v Alpách sú - Schladming, Zillertal s ľadovcom Hintertux, Sölden, zjazdovka Hahnenkamm v Kitzbühel (Rakúsko), Zermatt, Crans Montana, St. Moritz, Veysonnaz, Verbier, alebo Davos (Švajčiarsko).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Gotthardský tunel je už druhým "základňovým" tunelom vo Švajčiarsku. Prvý Lötschbergský tunel s dĺžkou 35 km je už od roku 2007 v prevádzke.</a:t>
            </a:r>
          </a:p>
          <a:p>
            <a:r>
              <a:rPr lang="sk-SK" dirty="0" smtClean="0"/>
              <a:t>Karawankentunnel po slovensky tunel Karavanke je 7,8 km dlhý tunel medzi Rakúskom a Slovinskom. Bol dobudovaný v roku 1991.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Tradičné výrobky - švajčiarske syry (ementál), </a:t>
            </a:r>
            <a:r>
              <a:rPr lang="sk-SK" dirty="0" smtClean="0"/>
              <a:t>švajčiarska </a:t>
            </a:r>
            <a:r>
              <a:rPr lang="sk-SK" dirty="0" smtClean="0"/>
              <a:t>čokoláda, rakúske Mozartove gule, Sacherova torta,</a:t>
            </a:r>
          </a:p>
          <a:p>
            <a:r>
              <a:rPr lang="sk-SK" dirty="0" smtClean="0"/>
              <a:t>švajčiarske nože, hodinky, meracie prístroje (na obr. laserový diaľkomer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Rakúsku ale aj Švajčiarsku prevládajú veterné a vodné elektrárne. Oba štáty majú vzťah k životnému prostrediu a sú silnými ochrancami prírody. </a:t>
            </a:r>
          </a:p>
          <a:p>
            <a:r>
              <a:rPr lang="sk-SK" dirty="0" smtClean="0"/>
              <a:t>Rakúsko nemá ani nepodporuje jadrové elektrárne. V roku 2011 protestovalo aj proti dostavbe jadrových elektrární Mochovce (Slovensko) a Temelín (Česko</a:t>
            </a:r>
            <a:r>
              <a:rPr lang="sk-SK" dirty="0" smtClean="0"/>
              <a:t>).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Rakúsky koncern spracovávajúci dovážanú ropu.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Švajčiari sú známy nielen výrobou liekov a liečiv ale aj kozmetiky. Známe kozmetické značky sú Declaré, Dermasens, La Prairie, Tecnoskin a iné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Mesto Graz a zámok Eggenberg v Rakúsku (UNESCO)</a:t>
            </a:r>
          </a:p>
          <a:p>
            <a:r>
              <a:rPr lang="sk-SK" dirty="0" smtClean="0"/>
              <a:t>Druhé najväčšie mesto Rakúska, ako prvé z rakúskych miest získalo roku 2003 titul hlavného európskeho mesta kultúry.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Aletschgletscher -  ľadovec vo švajčiarskych Alpách. S rozlohou viac ako 120 km² je </a:t>
            </a:r>
            <a:r>
              <a:rPr lang="sk-SK" dirty="0" smtClean="0"/>
              <a:t>najväčším </a:t>
            </a:r>
            <a:r>
              <a:rPr lang="sk-SK" dirty="0" smtClean="0"/>
              <a:t>údolným ľadovcom v celej kontinentálnej Európe. Je zaradený do zoznamu Svetového dedičstva UNESCO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74D7-CC49-42EB-9701-98ECE2350D77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488" y="4143380"/>
            <a:ext cx="6072198" cy="2428868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Rakúsko, Švajčiarsko a Lichtenštajnsko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4" name="Obrázek 3" descr="alpy_milka_na_lace_swistak_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00496" cy="4000504"/>
          </a:xfrm>
          <a:prstGeom prst="rect">
            <a:avLst/>
          </a:prstGeom>
        </p:spPr>
      </p:pic>
      <p:pic>
        <p:nvPicPr>
          <p:cNvPr id="6" name="Obrázek 5" descr="5951-1_ww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2330604" cy="1500174"/>
          </a:xfrm>
          <a:prstGeom prst="rect">
            <a:avLst/>
          </a:prstGeom>
        </p:spPr>
      </p:pic>
      <p:pic>
        <p:nvPicPr>
          <p:cNvPr id="7" name="Obrázek 6" descr="motiv-vciel-a-vcelarstva-na-postovych-znamkach-xii-_-3003a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43511"/>
            <a:ext cx="2343150" cy="1714489"/>
          </a:xfrm>
          <a:prstGeom prst="rect">
            <a:avLst/>
          </a:prstGeom>
        </p:spPr>
      </p:pic>
      <p:pic>
        <p:nvPicPr>
          <p:cNvPr id="8" name="Obrázek 7" descr="CERN_LHC_tunn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0"/>
            <a:ext cx="5143504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0"/>
            <a:ext cx="3143240" cy="3500438"/>
          </a:xfrm>
          <a:prstGeom prst="rect">
            <a:avLst/>
          </a:prstGeom>
        </p:spPr>
      </p:pic>
      <p:pic>
        <p:nvPicPr>
          <p:cNvPr id="8" name="Obrázek 7" descr="credit_suis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884"/>
            <a:ext cx="3143240" cy="2143116"/>
          </a:xfrm>
          <a:prstGeom prst="rect">
            <a:avLst/>
          </a:prstGeom>
        </p:spPr>
      </p:pic>
      <p:pic>
        <p:nvPicPr>
          <p:cNvPr id="6" name="Zástupný symbol pro obsah 5" descr="4071b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00760" cy="4763491"/>
          </a:xfrm>
        </p:spPr>
      </p:pic>
      <p:pic>
        <p:nvPicPr>
          <p:cNvPr id="12" name="Obrázek 11" descr="topelem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758138"/>
            <a:ext cx="3095620" cy="20998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448050"/>
            <a:ext cx="314324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127928-svajciarsky-frank-clano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286016" cy="1712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chwarzeneggerJan20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2295" y="3214686"/>
            <a:ext cx="2561705" cy="3643314"/>
          </a:xfrm>
        </p:spPr>
      </p:pic>
      <p:pic>
        <p:nvPicPr>
          <p:cNvPr id="5" name="Obrázek 4" descr="Wolfgang-amadeus-mozart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3649"/>
            <a:ext cx="2500298" cy="3674351"/>
          </a:xfrm>
          <a:prstGeom prst="rect">
            <a:avLst/>
          </a:prstGeom>
        </p:spPr>
      </p:pic>
      <p:pic>
        <p:nvPicPr>
          <p:cNvPr id="6" name="Obrázek 5" descr="adolf-hit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143248"/>
            <a:ext cx="2819397" cy="3714752"/>
          </a:xfrm>
          <a:prstGeom prst="rect">
            <a:avLst/>
          </a:prstGeom>
        </p:spPr>
      </p:pic>
      <p:pic>
        <p:nvPicPr>
          <p:cNvPr id="7" name="Obrázek 6" descr="250px-Ulrich_Zwingl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00298" cy="3214686"/>
          </a:xfrm>
          <a:prstGeom prst="rect">
            <a:avLst/>
          </a:prstGeom>
        </p:spPr>
      </p:pic>
      <p:pic>
        <p:nvPicPr>
          <p:cNvPr id="8" name="Obrázek 7" descr="Henry_Nest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0"/>
            <a:ext cx="2214578" cy="3143248"/>
          </a:xfrm>
          <a:prstGeom prst="rect">
            <a:avLst/>
          </a:prstGeom>
        </p:spPr>
      </p:pic>
      <p:pic>
        <p:nvPicPr>
          <p:cNvPr id="9" name="Obrázek 8" descr="250px-R_feder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0"/>
            <a:ext cx="2571736" cy="3250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akouske_alpy_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485330-svycarsko-tune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61e98cb2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2374"/>
            <a:ext cx="3595686" cy="2395626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_18687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428992" cy="3143248"/>
          </a:xfrm>
        </p:spPr>
      </p:pic>
      <p:pic>
        <p:nvPicPr>
          <p:cNvPr id="6" name="Obrázek 5" descr="Toblerone+choc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0"/>
            <a:ext cx="5500726" cy="838200"/>
          </a:xfrm>
          <a:prstGeom prst="rect">
            <a:avLst/>
          </a:prstGeom>
        </p:spPr>
      </p:pic>
      <p:pic>
        <p:nvPicPr>
          <p:cNvPr id="7" name="Obrázek 6" descr="2484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857232"/>
            <a:ext cx="2540000" cy="2286016"/>
          </a:xfrm>
          <a:prstGeom prst="rect">
            <a:avLst/>
          </a:prstGeom>
        </p:spPr>
      </p:pic>
      <p:pic>
        <p:nvPicPr>
          <p:cNvPr id="8" name="Obrázek 7" descr="sacherova-tor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857232"/>
            <a:ext cx="3214678" cy="2286016"/>
          </a:xfrm>
          <a:prstGeom prst="rect">
            <a:avLst/>
          </a:prstGeom>
        </p:spPr>
      </p:pic>
      <p:pic>
        <p:nvPicPr>
          <p:cNvPr id="9" name="Obrázek 8" descr="o119_490_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43248"/>
            <a:ext cx="2928926" cy="3714752"/>
          </a:xfrm>
          <a:prstGeom prst="rect">
            <a:avLst/>
          </a:prstGeom>
        </p:spPr>
      </p:pic>
      <p:pic>
        <p:nvPicPr>
          <p:cNvPr id="10" name="Obrázek 9" descr="breitling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3143248"/>
            <a:ext cx="3571868" cy="3714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3143248"/>
            <a:ext cx="278605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eterna-elektraren-v-meste-bruck-an-der-leitha-4364-big-im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71526220b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0"/>
            <a:ext cx="4000496" cy="2857496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M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7177-injekcia-striekacka-lieky-tabletky-clano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214942" cy="3500438"/>
          </a:xfrm>
        </p:spPr>
      </p:pic>
      <p:pic>
        <p:nvPicPr>
          <p:cNvPr id="5" name="Obrázek 4" descr="16949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07" y="0"/>
            <a:ext cx="3976693" cy="3143248"/>
          </a:xfrm>
          <a:prstGeom prst="rect">
            <a:avLst/>
          </a:prstGeom>
        </p:spPr>
      </p:pic>
      <p:pic>
        <p:nvPicPr>
          <p:cNvPr id="6" name="Obrázek 5" descr="2606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048000"/>
            <a:ext cx="4000496" cy="3810000"/>
          </a:xfrm>
          <a:prstGeom prst="rect">
            <a:avLst/>
          </a:prstGeom>
        </p:spPr>
      </p:pic>
      <p:pic>
        <p:nvPicPr>
          <p:cNvPr id="7" name="Obrázek 6" descr="17040-lieky-tabletky-pilulky-antibiotika-clano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95675"/>
            <a:ext cx="5143504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en-graz-mesto-1-Europa-me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Zástupný symbol pro obsah 3" descr="palac_Eggenberg_206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72132" y="4000504"/>
            <a:ext cx="3571868" cy="2857496"/>
          </a:xfr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rosser_Aletschgletscher_317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430</Words>
  <PresentationFormat>Prezentácia na obrazovke (4:3)</PresentationFormat>
  <Paragraphs>37</Paragraphs>
  <Slides>11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Motiv sady Office</vt:lpstr>
      <vt:lpstr>Rakúsko, Švajčiarsko a Lichtenštajnsko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Rakúsko a Švajčiarsko</dc:title>
  <cp:lastModifiedBy>ekonom</cp:lastModifiedBy>
  <cp:revision>17</cp:revision>
  <dcterms:modified xsi:type="dcterms:W3CDTF">2013-03-06T19:59:40Z</dcterms:modified>
</cp:coreProperties>
</file>