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crates" initials="s" lastIdx="12" clrIdx="0"/>
  <p:cmAuthor id="1" name="ekonom" initials="e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C7DD3-6183-49B5-8359-46C17966E213}" type="datetimeFigureOut">
              <a:rPr lang="sk-SK" smtClean="0"/>
              <a:pPr/>
              <a:t>6. 3. 2013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1F7A-C4DA-4EBD-B15B-70DC2DB1AA9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Hrad Malbork - križiacky hrad. Je to najväčšia gotická stavba na svete a súčasne najväčšia stavba z tehiel na svete.(UNESCO)</a:t>
            </a:r>
          </a:p>
          <a:p>
            <a:r>
              <a:rPr lang="sk-SK" dirty="0" smtClean="0"/>
              <a:t>Varšavské staromestské námestie</a:t>
            </a:r>
          </a:p>
          <a:p>
            <a:r>
              <a:rPr lang="sk-SK" dirty="0" smtClean="0"/>
              <a:t>Poľský zlotý </a:t>
            </a:r>
            <a:r>
              <a:rPr lang="sk-SK" dirty="0" smtClean="0"/>
              <a:t>– mena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00108" y="714348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Mikuláš Koperník - astronóm, tvorca </a:t>
            </a:r>
            <a:r>
              <a:rPr lang="sk-SK" dirty="0" smtClean="0"/>
              <a:t>heliocentrickej </a:t>
            </a:r>
            <a:r>
              <a:rPr lang="sk-SK" dirty="0" smtClean="0"/>
              <a:t>teórie vesmíru.</a:t>
            </a:r>
          </a:p>
          <a:p>
            <a:r>
              <a:rPr lang="sk-SK" dirty="0" smtClean="0"/>
              <a:t>Frédéric François Chopin poľský </a:t>
            </a:r>
            <a:r>
              <a:rPr lang="sk-SK" dirty="0" smtClean="0"/>
              <a:t>skladateľ </a:t>
            </a:r>
            <a:r>
              <a:rPr lang="sk-SK" dirty="0" smtClean="0"/>
              <a:t>vážnej hudby, klavírny virtuóz.</a:t>
            </a:r>
          </a:p>
          <a:p>
            <a:r>
              <a:rPr lang="sk-SK" dirty="0" smtClean="0"/>
              <a:t>Maria Curie-Skłodowska vedkyňa pôsobiaca prevažne vo Francúzsku. Úspechy - teória rádioaktivity, zomrela na dôsledky ožiarenia. Získala </a:t>
            </a:r>
            <a:r>
              <a:rPr lang="sk-SK" dirty="0" smtClean="0"/>
              <a:t>Nobelovu </a:t>
            </a:r>
            <a:r>
              <a:rPr lang="sk-SK" dirty="0" smtClean="0"/>
              <a:t>cenu za fyziku aj za chémiu.</a:t>
            </a:r>
          </a:p>
          <a:p>
            <a:r>
              <a:rPr lang="sk-SK" dirty="0" smtClean="0"/>
              <a:t>Pola Negri - americká herečka poľsko-slovenského pôvodu a hviezda nemého filmu.</a:t>
            </a:r>
          </a:p>
          <a:p>
            <a:r>
              <a:rPr lang="sk-SK" dirty="0" smtClean="0"/>
              <a:t>Ján Pavol II. - bývalý rímskokatolícky pápež.</a:t>
            </a:r>
          </a:p>
          <a:p>
            <a:r>
              <a:rPr lang="sk-SK" dirty="0" smtClean="0"/>
              <a:t>Roman Polański - režisér, filmový, divadelný herec a </a:t>
            </a:r>
            <a:r>
              <a:rPr lang="sk-SK" dirty="0" smtClean="0"/>
              <a:t>producent.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Wieliczka (Velička) bane na kamennú soľ</a:t>
            </a:r>
            <a:r>
              <a:rPr lang="pl-PL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Mesto Gdansk - prístavy, lodenice a samotná výroba lodí.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Stavba plynovodu v </a:t>
            </a:r>
            <a:r>
              <a:rPr lang="sk-SK" dirty="0" smtClean="0"/>
              <a:t>Poľsku.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Rímskokatolícka cirkev má v Poľsku vysoké zastúpenie. Na obr. kardinál Glemp, bývalý najvyšší predstaviteľ katolíckej cirkvi v Poľsku (zomrel). </a:t>
            </a:r>
          </a:p>
          <a:p>
            <a:r>
              <a:rPr lang="sk-SK" dirty="0" smtClean="0"/>
              <a:t>Ján Pavol II. (Karol Józef Wojtyła) 264 rímsky pápež (1978-2005).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Hrad Wawel v Krakove. Spolu s katedrálou sv. Stanislava a Václava a centrom mesta Krakov patrí do zoznamu svetového dedičstva UNESCO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71546" y="785786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Typické poľské trhy v mestách Nowy Targ a Jablonka a poľská špecialita krowky.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Koncentračný tábor </a:t>
            </a:r>
            <a:r>
              <a:rPr lang="sk-SK" dirty="0" smtClean="0"/>
              <a:t>Osvienčim.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Bielovežský národný park na hraniciach Poľska a Bieloruska. Predmetom ochrany je pôvodný prales, populácia zubra európskeho a iných divo žijúcich zvierat. Je súčasťou UNESCO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1F7A-C4DA-4EBD-B15B-70DC2DB1AA99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14990" y="4643446"/>
            <a:ext cx="3529010" cy="1470025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Poľsko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5" name="Obrázek 4" descr="malbor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00504"/>
          </a:xfrm>
          <a:prstGeom prst="rect">
            <a:avLst/>
          </a:prstGeom>
        </p:spPr>
      </p:pic>
      <p:pic>
        <p:nvPicPr>
          <p:cNvPr id="6" name="Obrázek 5" descr="220px-Warszawa_Ryne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2794637" cy="2857496"/>
          </a:xfrm>
          <a:prstGeom prst="rect">
            <a:avLst/>
          </a:prstGeom>
        </p:spPr>
      </p:pic>
      <p:pic>
        <p:nvPicPr>
          <p:cNvPr id="7" name="Obrázek 6" descr="profimedia-00078998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000504"/>
            <a:ext cx="3071834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rdric+Cho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2786050" cy="3357562"/>
          </a:xfrm>
          <a:prstGeom prst="rect">
            <a:avLst/>
          </a:prstGeom>
        </p:spPr>
      </p:pic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3" y="0"/>
            <a:ext cx="2571737" cy="3357562"/>
          </a:xfrm>
          <a:prstGeom prst="rect">
            <a:avLst/>
          </a:prstGeom>
        </p:spPr>
      </p:pic>
      <p:pic>
        <p:nvPicPr>
          <p:cNvPr id="7" name="Obrázek 6" descr="roman-polans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357562"/>
            <a:ext cx="2571736" cy="3500438"/>
          </a:xfrm>
          <a:prstGeom prst="rect">
            <a:avLst/>
          </a:prstGeom>
        </p:spPr>
      </p:pic>
      <p:pic>
        <p:nvPicPr>
          <p:cNvPr id="8" name="Obrázek 7" descr="Kopernik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36" cy="3357562"/>
          </a:xfrm>
          <a:prstGeom prst="rect">
            <a:avLst/>
          </a:prstGeom>
        </p:spPr>
      </p:pic>
      <p:pic>
        <p:nvPicPr>
          <p:cNvPr id="9" name="Obrázek 8" descr="230px-PolaNegri(closeup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57562"/>
            <a:ext cx="2571736" cy="3500438"/>
          </a:xfrm>
          <a:prstGeom prst="rect">
            <a:avLst/>
          </a:prstGeom>
        </p:spPr>
      </p:pic>
      <p:pic>
        <p:nvPicPr>
          <p:cNvPr id="11" name="Obrázek 10" descr="jan_pavol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3357562"/>
            <a:ext cx="2500330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41060_56_3839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Wieliczka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5350"/>
            <a:ext cx="19050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 descr="gdansk_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EV3ae14b_plynovod_23_1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7" y="0"/>
            <a:ext cx="3357554" cy="3000372"/>
          </a:xfrm>
          <a:prstGeom prst="rect">
            <a:avLst/>
          </a:prstGeom>
        </p:spPr>
      </p:pic>
      <p:pic>
        <p:nvPicPr>
          <p:cNvPr id="4" name="Zástupný symbol pro obsah 3" descr="t_HUNGARY_POLAND_CZQ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500826" cy="6858000"/>
          </a:xfrm>
        </p:spPr>
      </p:pic>
      <p:pic>
        <p:nvPicPr>
          <p:cNvPr id="7" name="Obrázek 6" descr="prev11.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000372"/>
            <a:ext cx="2643174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sto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krowka-popular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84"/>
            <a:ext cx="3357554" cy="2143116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svienci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ig_40426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zz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6"/>
            <a:ext cx="2928926" cy="2571744"/>
          </a:xfrm>
          <a:prstGeom prst="rect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257</Words>
  <PresentationFormat>Prezentácia na obrazovke (4:3)</PresentationFormat>
  <Paragraphs>29</Paragraphs>
  <Slides>10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Motiv sady Office</vt:lpstr>
      <vt:lpstr>Poľsko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Poľsko</dc:title>
  <cp:lastModifiedBy>ekonom</cp:lastModifiedBy>
  <cp:revision>12</cp:revision>
  <dcterms:modified xsi:type="dcterms:W3CDTF">2013-03-06T18:08:03Z</dcterms:modified>
</cp:coreProperties>
</file>