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crates" initials="s" lastIdx="11" clrIdx="0"/>
  <p:cmAuthor id="1" name="ekonom" initials="e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1EFFD-1C31-48D6-99F5-296C48445C99}" type="datetimeFigureOut">
              <a:rPr lang="sk-SK" smtClean="0"/>
              <a:t>6. 3. 2013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AC22-A3D0-4FFB-B7B1-652A2FCB79E5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 Nemecku žije najpočetnejšia turecká menšina zo všetkých štátov Európy. Kebab vymyslel a dal si patentovať istý Turek tiež až v Nemecku.</a:t>
            </a:r>
          </a:p>
          <a:p>
            <a:r>
              <a:rPr lang="sk-SK" dirty="0" smtClean="0"/>
              <a:t>Rujana najväčší ostrov Nemecka.</a:t>
            </a:r>
          </a:p>
          <a:p>
            <a:r>
              <a:rPr lang="sk-SK" dirty="0" smtClean="0"/>
              <a:t>Zugspitze najvyšší vrch Nemecka.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AC22-A3D0-4FFB-B7B1-652A2FCB79E5}" type="slidenum">
              <a:rPr lang="sk-SK" smtClean="0"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Nemecké rýchlovlaky ICE, letisko vo Frankfurte nad Mohanom s lietadlami spoločnosti Lufthansa, úroveň nemeckých ciest a diaľnic.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AC22-A3D0-4FFB-B7B1-652A2FCB79E5}" type="slidenum">
              <a:rPr lang="sk-SK" smtClean="0"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2984" y="714348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Johannes Gutenberg vynálezca technológie mechanickej kníhtlače pomocou pohyblivých písmen.</a:t>
            </a:r>
          </a:p>
          <a:p>
            <a:r>
              <a:rPr lang="sk-SK" dirty="0" smtClean="0"/>
              <a:t>Ludwig van Beethoven - významný nemecký hudobný skladateľ.</a:t>
            </a:r>
          </a:p>
          <a:p>
            <a:r>
              <a:rPr lang="sk-SK" dirty="0" smtClean="0"/>
              <a:t>Alexander von Humboldt - nemecký prírodovedec svetového významu a spoluzakladateľ geografie ako empirickej vedy.</a:t>
            </a:r>
          </a:p>
          <a:p>
            <a:r>
              <a:rPr lang="sk-SK" dirty="0" smtClean="0"/>
              <a:t>Albert Einstein - teoretický fyzik, najznámejšou je jeho teória relativity. </a:t>
            </a:r>
          </a:p>
          <a:p>
            <a:r>
              <a:rPr lang="sk-SK" dirty="0" smtClean="0"/>
              <a:t>Marlene Dietrichová - herečka a speváčka.</a:t>
            </a:r>
          </a:p>
          <a:p>
            <a:r>
              <a:rPr lang="sk-SK" dirty="0" smtClean="0"/>
              <a:t>Benedikt XVI. vl. menom Joseph Ratzinger - 265. pápež Katolíckej cirkvi; odstúpil z funkcie.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AC22-A3D0-4FFB-B7B1-652A2FCB79E5}" type="slidenum">
              <a:rPr lang="sk-SK" smtClean="0"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Hamburg je prístavom a  druhým najväčším mestom Nemecka. Pomenovanie amerického hamburgeru sa priamo spája s týmto mestom.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AC22-A3D0-4FFB-B7B1-652A2FCB79E5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Nemecké produkty - automobily Audi, Mercedes, obuv Adidas, elektronika Grundig, optika Carl Zeiss, či spotrebná chémia - Henkel.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AC22-A3D0-4FFB-B7B1-652A2FCB79E5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Tradičné výrobky - pivo, klobásky, polievky a potraviny Knorr, praclíky, cukríky Haribo.</a:t>
            </a:r>
          </a:p>
          <a:p>
            <a:r>
              <a:rPr lang="sk-SK" dirty="0" smtClean="0"/>
              <a:t>Príklad nemeckého supermarketu pôsobiaceho aj u nás - Kaufland.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AC22-A3D0-4FFB-B7B1-652A2FCB79E5}" type="slidenum">
              <a:rPr lang="sk-SK" smtClean="0"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Oktoberfest - najväčší pivný festival na svete konajúci sa každoročne v Mníchove. Trvá 16 dní. Tradiční návštevníci nosia bavorské klobúky s chumáčikom kozej srsti a bavorský kroj.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AC22-A3D0-4FFB-B7B1-652A2FCB79E5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Lübeck - bývalé hanzové mesto nachádzajúce sa pri Baltskom mori. Stredoveké centrum mesta je zapísané do zoznamu UNESCO.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AC22-A3D0-4FFB-B7B1-652A2FCB79E5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Katedrála Panny Márie v Aachene patrí k najvýznamnejším cirkevným stavbám v Nemecku. (UNESCO).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AC22-A3D0-4FFB-B7B1-652A2FCB79E5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Zámok Wartburg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AC22-A3D0-4FFB-B7B1-652A2FCB79E5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Berlín - Brandenburská brána, Berlínska televízna veža, pamätník na miesto kadiaľ pôvodne prechádzal Berlínsky múr.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AC22-A3D0-4FFB-B7B1-652A2FCB79E5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628" y="4429132"/>
            <a:ext cx="4143372" cy="1470025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Nemecko</a:t>
            </a:r>
            <a:endParaRPr lang="sk-SK" b="1" dirty="0">
              <a:latin typeface="Comic Sans MS" pitchFamily="66" charset="0"/>
            </a:endParaRPr>
          </a:p>
        </p:txBody>
      </p:sp>
      <p:pic>
        <p:nvPicPr>
          <p:cNvPr id="4" name="Obrázek 3" descr="ROU23fbb5_ok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86248" cy="3314700"/>
          </a:xfrm>
          <a:prstGeom prst="rect">
            <a:avLst/>
          </a:prstGeom>
        </p:spPr>
      </p:pic>
      <p:pic>
        <p:nvPicPr>
          <p:cNvPr id="5" name="Obrázek 4" descr="215215-original1-key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0"/>
            <a:ext cx="2143140" cy="3286124"/>
          </a:xfrm>
          <a:prstGeom prst="rect">
            <a:avLst/>
          </a:prstGeom>
        </p:spPr>
      </p:pic>
      <p:pic>
        <p:nvPicPr>
          <p:cNvPr id="7" name="Obrázek 6" descr="Zugspitze_Ehrwalder_Becken_H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86125"/>
            <a:ext cx="5286380" cy="3571875"/>
          </a:xfrm>
          <a:prstGeom prst="rect">
            <a:avLst/>
          </a:prstGeom>
        </p:spPr>
      </p:pic>
      <p:pic>
        <p:nvPicPr>
          <p:cNvPr id="8" name="Obrázek 7" descr="240px-Ruegen_-_Uebersichtskar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0"/>
            <a:ext cx="2714612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3345761-rychlovlak-ice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86380" cy="4299912"/>
          </a:xfrm>
          <a:prstGeom prst="rect">
            <a:avLst/>
          </a:prstGeom>
        </p:spPr>
      </p:pic>
      <p:pic>
        <p:nvPicPr>
          <p:cNvPr id="5" name="Obrázek 4" descr="3-aae53ebd0d1678b870eceebdf1f1fa472f7458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5286380" cy="3429000"/>
          </a:xfrm>
          <a:prstGeom prst="rect">
            <a:avLst/>
          </a:prstGeom>
        </p:spPr>
      </p:pic>
      <p:pic>
        <p:nvPicPr>
          <p:cNvPr id="6" name="Obrázek 5" descr="370px-Garching_Bundesautobahn_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590" y="0"/>
            <a:ext cx="3852410" cy="3429000"/>
          </a:xfrm>
          <a:prstGeom prst="rect">
            <a:avLst/>
          </a:prstGeom>
        </p:spPr>
      </p:pic>
      <p:pic>
        <p:nvPicPr>
          <p:cNvPr id="7" name="Obrázek 6" descr="Nuernberg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1" y="3429000"/>
            <a:ext cx="385762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eethov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0"/>
            <a:ext cx="2714644" cy="3286124"/>
          </a:xfrm>
          <a:prstGeom prst="rect">
            <a:avLst/>
          </a:prstGeom>
        </p:spPr>
      </p:pic>
      <p:pic>
        <p:nvPicPr>
          <p:cNvPr id="5" name="Obrázek 4" descr="225px-AvHumbold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0"/>
            <a:ext cx="2643174" cy="3429000"/>
          </a:xfrm>
          <a:prstGeom prst="rect">
            <a:avLst/>
          </a:prstGeom>
        </p:spPr>
      </p:pic>
      <p:pic>
        <p:nvPicPr>
          <p:cNvPr id="6" name="Obrázek 5" descr="220px-Johannes_Gutenber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2786050" cy="3444571"/>
          </a:xfrm>
          <a:prstGeom prst="rect">
            <a:avLst/>
          </a:prstGeom>
        </p:spPr>
      </p:pic>
      <p:pic>
        <p:nvPicPr>
          <p:cNvPr id="7" name="Obrázek 6" descr="einste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86124"/>
            <a:ext cx="2786050" cy="3571876"/>
          </a:xfrm>
          <a:prstGeom prst="rect">
            <a:avLst/>
          </a:prstGeom>
        </p:spPr>
      </p:pic>
      <p:pic>
        <p:nvPicPr>
          <p:cNvPr id="8" name="Obrázek 7" descr="marlene_dietric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3714752"/>
            <a:ext cx="2286016" cy="3143248"/>
          </a:xfrm>
          <a:prstGeom prst="rect">
            <a:avLst/>
          </a:prstGeom>
        </p:spPr>
      </p:pic>
      <p:pic>
        <p:nvPicPr>
          <p:cNvPr id="9" name="Obrázek 8" descr="1208456573396_ratzing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3429000"/>
            <a:ext cx="264317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afenpanorama_hambur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010_Audi_A5_(8T)_3.0_TDI_quattro_Sportback_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28992" cy="2000240"/>
          </a:xfrm>
        </p:spPr>
      </p:pic>
      <p:pic>
        <p:nvPicPr>
          <p:cNvPr id="5" name="Obrázek 4" descr="Mercedes-Benz-ML-500-32506_mer_ml_12_500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0240"/>
            <a:ext cx="3428992" cy="2428871"/>
          </a:xfrm>
          <a:prstGeom prst="rect">
            <a:avLst/>
          </a:prstGeom>
        </p:spPr>
      </p:pic>
      <p:pic>
        <p:nvPicPr>
          <p:cNvPr id="6" name="Obrázek 5" descr="grundig-sonoclock-5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0"/>
            <a:ext cx="3137508" cy="3357562"/>
          </a:xfrm>
          <a:prstGeom prst="rect">
            <a:avLst/>
          </a:prstGeom>
        </p:spPr>
      </p:pic>
      <p:pic>
        <p:nvPicPr>
          <p:cNvPr id="7" name="Obrázek 6" descr="FL_Unlocked_adidas-Space-Diver-Blo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429132"/>
            <a:ext cx="3428992" cy="2428868"/>
          </a:xfrm>
          <a:prstGeom prst="rect">
            <a:avLst/>
          </a:prstGeom>
        </p:spPr>
      </p:pic>
      <p:pic>
        <p:nvPicPr>
          <p:cNvPr id="8" name="Obrázek 7" descr="henke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3457573"/>
            <a:ext cx="5715008" cy="3400427"/>
          </a:xfrm>
          <a:prstGeom prst="rect">
            <a:avLst/>
          </a:prstGeom>
        </p:spPr>
      </p:pic>
      <p:pic>
        <p:nvPicPr>
          <p:cNvPr id="10" name="Obrázek 9" descr="zeiss50fr-0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6869" y="428604"/>
            <a:ext cx="2557131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{d13152d4-2ee8-5e59-c4c6-3b6314e14d5e}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286116" cy="3571875"/>
          </a:xfrm>
        </p:spPr>
      </p:pic>
      <p:pic>
        <p:nvPicPr>
          <p:cNvPr id="5" name="Obrázek 4" descr="velky-pracliky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65"/>
            <a:ext cx="3143240" cy="3286135"/>
          </a:xfrm>
          <a:prstGeom prst="rect">
            <a:avLst/>
          </a:prstGeom>
        </p:spPr>
      </p:pic>
      <p:pic>
        <p:nvPicPr>
          <p:cNvPr id="6" name="Obrázek 5" descr="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571876"/>
            <a:ext cx="2428892" cy="3286124"/>
          </a:xfrm>
          <a:prstGeom prst="rect">
            <a:avLst/>
          </a:prstGeom>
        </p:spPr>
      </p:pic>
      <p:pic>
        <p:nvPicPr>
          <p:cNvPr id="7" name="Obrázek 6" descr="_vyr_3knorr-pirsaten-supp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400" y="0"/>
            <a:ext cx="2768600" cy="3571876"/>
          </a:xfrm>
          <a:prstGeom prst="rect">
            <a:avLst/>
          </a:prstGeom>
        </p:spPr>
      </p:pic>
      <p:pic>
        <p:nvPicPr>
          <p:cNvPr id="9" name="Obrázek 8" descr="kaufland kezmaro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3571876"/>
            <a:ext cx="3571868" cy="3286124"/>
          </a:xfrm>
          <a:prstGeom prst="rect">
            <a:avLst/>
          </a:prstGeom>
        </p:spPr>
      </p:pic>
      <p:pic>
        <p:nvPicPr>
          <p:cNvPr id="10" name="Obrázek 9" descr="index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116" y="0"/>
            <a:ext cx="3143272" cy="3571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eerfestival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286380" cy="3357562"/>
          </a:xfrm>
        </p:spPr>
      </p:pic>
      <p:pic>
        <p:nvPicPr>
          <p:cNvPr id="5" name="Obrázek 4" descr="munich-beer-festival-trav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14690"/>
            <a:ext cx="5320285" cy="3543310"/>
          </a:xfrm>
          <a:prstGeom prst="rect">
            <a:avLst/>
          </a:prstGeom>
        </p:spPr>
      </p:pic>
      <p:pic>
        <p:nvPicPr>
          <p:cNvPr id="6" name="Obrázek 5" descr="oktoberfest-girl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ube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achendom_cele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16217776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57 - Caparol - Brandenburská brána - referenci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072198" cy="6858000"/>
          </a:xfrm>
        </p:spPr>
      </p:pic>
      <p:pic>
        <p:nvPicPr>
          <p:cNvPr id="5" name="Obrázek 4" descr="berlinsky-mur-pamatnik-902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857761"/>
            <a:ext cx="3071802" cy="2000240"/>
          </a:xfrm>
          <a:prstGeom prst="rect">
            <a:avLst/>
          </a:prstGeom>
        </p:spPr>
      </p:pic>
      <p:pic>
        <p:nvPicPr>
          <p:cNvPr id="6" name="Obrázek 5" descr="MTR2da4f7_53303032.000025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0"/>
            <a:ext cx="3071802" cy="4857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294</Words>
  <PresentationFormat>Prezentácia na obrazovke (4:3)</PresentationFormat>
  <Paragraphs>31</Paragraphs>
  <Slides>11</Slides>
  <Notes>11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Motiv sady Office</vt:lpstr>
      <vt:lpstr>Nemecko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Nemecko</dc:title>
  <cp:lastModifiedBy>ekonom</cp:lastModifiedBy>
  <cp:revision>17</cp:revision>
  <dcterms:modified xsi:type="dcterms:W3CDTF">2013-03-06T18:33:51Z</dcterms:modified>
</cp:coreProperties>
</file>