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crates" initials="s" lastIdx="11" clrIdx="0"/>
  <p:cmAuthor id="1" name="ekonom" initials="e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445F-1A20-4032-A3A0-25A6984FA5AF}" type="datetimeFigureOut">
              <a:rPr lang="sk-SK" smtClean="0"/>
              <a:t>6. 3. 2013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9F3EC-DB81-45B3-B4FC-9809261E9AA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Katedrála sv. Štefana</a:t>
            </a:r>
          </a:p>
          <a:p>
            <a:r>
              <a:rPr lang="sk-SK" dirty="0" smtClean="0"/>
              <a:t>Starokresťanské hrobky v Pécsi zo 4 st. (UNESCO)</a:t>
            </a:r>
          </a:p>
          <a:p>
            <a:r>
              <a:rPr lang="sk-SK" dirty="0" smtClean="0"/>
              <a:t>Národný park Hortobágy - Puszta (1999). Je to najväčšia, prírodná, trávnatá pusta v Európe, ktorá nevznikla vďaka vyklčovaniu lesov. (UNESCO)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1</a:t>
            </a:fld>
            <a:endParaRPr lang="sk-S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28670" y="714348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Matej Korvín - významný uhorský panovník bol pôvodom z Maďarska.</a:t>
            </a:r>
          </a:p>
          <a:p>
            <a:r>
              <a:rPr lang="hu-HU" dirty="0" smtClean="0"/>
              <a:t>Sándor Petőfi - maďarský revolučný,lyrický básnik. </a:t>
            </a:r>
          </a:p>
          <a:p>
            <a:r>
              <a:rPr lang="sk-SK" noProof="0" dirty="0" smtClean="0"/>
              <a:t>Alžbeta Bavorská - známa</a:t>
            </a:r>
            <a:r>
              <a:rPr lang="hu-HU" dirty="0" smtClean="0"/>
              <a:t> pod </a:t>
            </a:r>
            <a:r>
              <a:rPr lang="sk-SK" noProof="0" dirty="0" smtClean="0"/>
              <a:t>prezývkou</a:t>
            </a:r>
            <a:r>
              <a:rPr lang="hu-HU" dirty="0" smtClean="0"/>
              <a:t> </a:t>
            </a:r>
            <a:r>
              <a:rPr lang="sk-SK" noProof="0" dirty="0" smtClean="0"/>
              <a:t>Sissi</a:t>
            </a:r>
            <a:r>
              <a:rPr lang="hu-HU" dirty="0" smtClean="0"/>
              <a:t>. </a:t>
            </a:r>
            <a:r>
              <a:rPr lang="sk-SK" noProof="0" dirty="0" smtClean="0"/>
              <a:t>Rakúska</a:t>
            </a:r>
            <a:r>
              <a:rPr lang="hu-HU" dirty="0" smtClean="0"/>
              <a:t> </a:t>
            </a:r>
            <a:r>
              <a:rPr lang="sk-SK" noProof="0" dirty="0" smtClean="0"/>
              <a:t>cisárovná</a:t>
            </a:r>
            <a:r>
              <a:rPr lang="hu-HU" dirty="0" smtClean="0"/>
              <a:t>, </a:t>
            </a:r>
            <a:r>
              <a:rPr lang="sk-SK" noProof="0" dirty="0" smtClean="0"/>
              <a:t>maďarská</a:t>
            </a:r>
            <a:r>
              <a:rPr lang="hu-HU" dirty="0" smtClean="0"/>
              <a:t> </a:t>
            </a:r>
            <a:r>
              <a:rPr lang="sk-SK" noProof="0" dirty="0" smtClean="0"/>
              <a:t>kráľovná</a:t>
            </a:r>
            <a:r>
              <a:rPr lang="hu-HU" dirty="0" smtClean="0"/>
              <a:t> aj </a:t>
            </a:r>
            <a:r>
              <a:rPr lang="sk-SK" noProof="0" dirty="0" smtClean="0"/>
              <a:t>keď</a:t>
            </a:r>
            <a:r>
              <a:rPr lang="hu-HU" dirty="0" smtClean="0"/>
              <a:t> </a:t>
            </a:r>
            <a:r>
              <a:rPr lang="sk-SK" noProof="0" dirty="0" smtClean="0"/>
              <a:t>pôvodom</a:t>
            </a:r>
            <a:r>
              <a:rPr lang="hu-HU" dirty="0" smtClean="0"/>
              <a:t> </a:t>
            </a:r>
            <a:r>
              <a:rPr lang="sk-SK" noProof="0" dirty="0" smtClean="0"/>
              <a:t>bola</a:t>
            </a:r>
            <a:r>
              <a:rPr lang="hu-HU" dirty="0" smtClean="0"/>
              <a:t> z </a:t>
            </a:r>
            <a:r>
              <a:rPr lang="sk-SK" noProof="0" dirty="0" smtClean="0"/>
              <a:t>Bavorska</a:t>
            </a:r>
            <a:r>
              <a:rPr lang="hu-HU" dirty="0" smtClean="0"/>
              <a:t>.</a:t>
            </a:r>
          </a:p>
          <a:p>
            <a:r>
              <a:rPr lang="hu-HU" dirty="0" smtClean="0"/>
              <a:t>Béla Bartók - </a:t>
            </a:r>
            <a:r>
              <a:rPr lang="sk-SK" noProof="0" dirty="0" smtClean="0"/>
              <a:t>hudobný skladateľ</a:t>
            </a:r>
            <a:r>
              <a:rPr lang="hu-HU" dirty="0" smtClean="0"/>
              <a:t>, </a:t>
            </a:r>
            <a:r>
              <a:rPr lang="sk-SK" noProof="0" dirty="0" smtClean="0"/>
              <a:t>predstaviteľ hudby 20. storočia.</a:t>
            </a:r>
          </a:p>
          <a:p>
            <a:r>
              <a:rPr lang="hu-HU" dirty="0" smtClean="0"/>
              <a:t>Ernő Rubik - </a:t>
            </a:r>
            <a:r>
              <a:rPr lang="sk-SK" noProof="0" dirty="0" smtClean="0"/>
              <a:t>vynálezca, sochár </a:t>
            </a:r>
            <a:r>
              <a:rPr lang="hu-HU" dirty="0" smtClean="0"/>
              <a:t>a </a:t>
            </a:r>
            <a:r>
              <a:rPr lang="sk-SK" noProof="0" dirty="0" smtClean="0"/>
              <a:t>profesor architektúry</a:t>
            </a:r>
            <a:r>
              <a:rPr lang="hu-HU" dirty="0" smtClean="0"/>
              <a:t>. Je známy ako tvorca viacerých mechanických hlavolamov, </a:t>
            </a:r>
            <a:r>
              <a:rPr lang="sk-SK" dirty="0" smtClean="0"/>
              <a:t>najznámejším</a:t>
            </a:r>
            <a:r>
              <a:rPr lang="hu-HU" dirty="0" smtClean="0"/>
              <a:t> z nich je Rubikova kocka.</a:t>
            </a:r>
          </a:p>
          <a:p>
            <a:r>
              <a:rPr lang="hu-HU" dirty="0" smtClean="0"/>
              <a:t>János Bán - herec, hral </a:t>
            </a:r>
            <a:r>
              <a:rPr lang="sk-SK" noProof="0" dirty="0" smtClean="0"/>
              <a:t>Otíka</a:t>
            </a:r>
            <a:r>
              <a:rPr lang="hu-HU" dirty="0" smtClean="0"/>
              <a:t> vo filme Vesničko má </a:t>
            </a:r>
            <a:r>
              <a:rPr lang="sk-SK" noProof="0" dirty="0" smtClean="0"/>
              <a:t>středisková</a:t>
            </a:r>
            <a:r>
              <a:rPr lang="hu-HU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Maďarská step nazývaná pusta (maď. puszta).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2</a:t>
            </a:fld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jazero Balaton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3</a:t>
            </a:fld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Typické plodiny - paprika, feferónky, slnečnica, paradajky, tabak, broskyne.</a:t>
            </a:r>
          </a:p>
          <a:p>
            <a:r>
              <a:rPr lang="sk-SK" dirty="0" smtClean="0"/>
              <a:t>Typické jedlá a nápoje - maďarský guláš, čabianska klobása, barackovica, segedín.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4</a:t>
            </a:fld>
            <a:endParaRPr lang="sk-S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Pretrhnutá hrádza skládky červeného kalu v blízkosti mesta Ajka (2010). - ekologická katastrofa.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5</a:t>
            </a:fld>
            <a:endParaRPr lang="sk-S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Montáž automobilov </a:t>
            </a:r>
            <a:r>
              <a:rPr lang="sk-SK" dirty="0" err="1" smtClean="0"/>
              <a:t>Suzuki</a:t>
            </a:r>
            <a:r>
              <a:rPr lang="sk-SK" dirty="0" smtClean="0"/>
              <a:t>, </a:t>
            </a:r>
            <a:r>
              <a:rPr lang="sk-SK" dirty="0" err="1" smtClean="0"/>
              <a:t>Opel</a:t>
            </a:r>
            <a:r>
              <a:rPr lang="sk-SK" dirty="0" smtClean="0"/>
              <a:t> a Audi v Maďarsku.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Budapešť - Rybárska bašta. Po parlamente jedna z najznámejších a najnavštevovanejších stavieb v Budapešti. (historický výzor klame, ide o novodobú budovu)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Hrad Višegrád, známy aj v našich dejinách vďaka stretnutiu českého kráľa Jána Luxemburského, uhorského kráľa Karola Róberta a poľského kráľa Kazimíra III. Veľkého v roku 1335. Uzavreli tu protihabsburgské spojenectvo. </a:t>
            </a:r>
          </a:p>
          <a:p>
            <a:r>
              <a:rPr lang="sk-SK" dirty="0" smtClean="0"/>
              <a:t>Višegrádska štvorka V4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Tokajská vinohradnícka oblasť na hraniciach Maďarska a Slovenska. Víno Tokaj vyvážané do zahraničia. Oblasť Tokaj je zaradená do zoznamu UNESCO.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9F3EC-DB81-45B3-B4FC-9809261E9AA2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72132" y="4714884"/>
            <a:ext cx="3857620" cy="1470025"/>
          </a:xfrm>
        </p:spPr>
        <p:txBody>
          <a:bodyPr/>
          <a:lstStyle/>
          <a:p>
            <a:r>
              <a:rPr lang="sk-SK" dirty="0" smtClean="0"/>
              <a:t>Maďarsko</a:t>
            </a:r>
            <a:endParaRPr lang="sk-SK" dirty="0"/>
          </a:p>
        </p:txBody>
      </p:sp>
      <p:pic>
        <p:nvPicPr>
          <p:cNvPr id="7" name="Obrázek 6" descr="7573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0"/>
            <a:ext cx="5643570" cy="4214818"/>
          </a:xfrm>
          <a:prstGeom prst="rect">
            <a:avLst/>
          </a:prstGeom>
        </p:spPr>
      </p:pic>
      <p:pic>
        <p:nvPicPr>
          <p:cNvPr id="6" name="Obrázek 5" descr="pecs_sirkamrak_kic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071678"/>
            <a:ext cx="2235329" cy="2175594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Obrázek 7" descr="hortobagy_puszta_fi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1000"/>
            <a:ext cx="5842000" cy="2667000"/>
          </a:xfrm>
          <a:prstGeom prst="rect">
            <a:avLst/>
          </a:prstGeom>
        </p:spPr>
      </p:pic>
      <p:pic>
        <p:nvPicPr>
          <p:cNvPr id="9" name="Obrázek 8" descr="578px-Basilique_Saint-Étienne_de_Pe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0430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rno-Rub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92" y="3000372"/>
            <a:ext cx="2643206" cy="3857628"/>
          </a:xfrm>
        </p:spPr>
      </p:pic>
      <p:pic>
        <p:nvPicPr>
          <p:cNvPr id="5" name="Obrázek 4" descr="matej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928926" cy="3428999"/>
          </a:xfrm>
          <a:prstGeom prst="rect">
            <a:avLst/>
          </a:prstGeom>
        </p:spPr>
      </p:pic>
      <p:pic>
        <p:nvPicPr>
          <p:cNvPr id="6" name="Obrázek 5" descr="220px-Orlai-petofi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0"/>
            <a:ext cx="2095500" cy="2895600"/>
          </a:xfrm>
          <a:prstGeom prst="rect">
            <a:avLst/>
          </a:prstGeom>
        </p:spPr>
      </p:pic>
      <p:pic>
        <p:nvPicPr>
          <p:cNvPr id="9" name="Obrázek 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7562"/>
            <a:ext cx="2928926" cy="3500438"/>
          </a:xfrm>
          <a:prstGeom prst="rect">
            <a:avLst/>
          </a:prstGeom>
        </p:spPr>
      </p:pic>
      <p:pic>
        <p:nvPicPr>
          <p:cNvPr id="10" name="Obrázek 9" descr="1215357_kral-vrazda-kralovrazda-vaclav-iii-henrich-iv-ravaillac-alexander-ii-alzbeta-bavorska-sissi-luchen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0"/>
            <a:ext cx="2571736" cy="3857628"/>
          </a:xfrm>
          <a:prstGeom prst="rect">
            <a:avLst/>
          </a:prstGeom>
        </p:spPr>
      </p:pic>
      <p:pic>
        <p:nvPicPr>
          <p:cNvPr id="7" name="Obrázek 6" descr="Bán_Jáno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3286120"/>
            <a:ext cx="2571736" cy="3571880"/>
          </a:xfrm>
          <a:prstGeom prst="rect">
            <a:avLst/>
          </a:prstGeom>
        </p:spPr>
      </p:pic>
      <p:pic>
        <p:nvPicPr>
          <p:cNvPr id="8" name="Obrázek 7" descr="81474-original1-gduo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4330" y="5813539"/>
            <a:ext cx="1309670" cy="1044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ortobagy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Zástupný symbol pro obsah 3" descr="puszt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714612" cy="2071678"/>
          </a:xfr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alat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balaton_kar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0"/>
            <a:ext cx="3357554" cy="1857364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90775" cy="2000240"/>
          </a:xfrm>
          <a:prstGeom prst="rect">
            <a:avLst/>
          </a:prstGeom>
        </p:spPr>
      </p:pic>
      <p:pic>
        <p:nvPicPr>
          <p:cNvPr id="5" name="Obrázek 4" descr="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3714744" cy="3810000"/>
          </a:xfrm>
          <a:prstGeom prst="rect">
            <a:avLst/>
          </a:prstGeom>
        </p:spPr>
      </p:pic>
      <p:pic>
        <p:nvPicPr>
          <p:cNvPr id="7" name="Obrázek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0"/>
            <a:ext cx="1500198" cy="3071810"/>
          </a:xfrm>
          <a:prstGeom prst="rect">
            <a:avLst/>
          </a:prstGeom>
        </p:spPr>
      </p:pic>
      <p:pic>
        <p:nvPicPr>
          <p:cNvPr id="8" name="Obrázek 7" descr="nTa_248357_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3" y="0"/>
            <a:ext cx="2071702" cy="3071810"/>
          </a:xfrm>
          <a:prstGeom prst="rect">
            <a:avLst/>
          </a:prstGeom>
        </p:spPr>
      </p:pic>
      <p:pic>
        <p:nvPicPr>
          <p:cNvPr id="9" name="Obrázek 8" descr="rostliny-tabaku-580x43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0"/>
            <a:ext cx="3214678" cy="3071810"/>
          </a:xfrm>
          <a:prstGeom prst="rect">
            <a:avLst/>
          </a:prstGeom>
        </p:spPr>
      </p:pic>
      <p:pic>
        <p:nvPicPr>
          <p:cNvPr id="11" name="Obrázek 10" descr="Paprika_Grou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000240"/>
            <a:ext cx="2357422" cy="1089406"/>
          </a:xfrm>
          <a:prstGeom prst="rect">
            <a:avLst/>
          </a:prstGeom>
        </p:spPr>
      </p:pic>
      <p:pic>
        <p:nvPicPr>
          <p:cNvPr id="12" name="Obrázek 11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760" y="3071810"/>
            <a:ext cx="3143240" cy="1428760"/>
          </a:xfrm>
          <a:prstGeom prst="rect">
            <a:avLst/>
          </a:prstGeom>
        </p:spPr>
      </p:pic>
      <p:pic>
        <p:nvPicPr>
          <p:cNvPr id="6" name="Obrázek 5" descr="stredny-postup123_133631305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4942" y="4429132"/>
            <a:ext cx="3929058" cy="2428868"/>
          </a:xfrm>
          <a:prstGeom prst="rect">
            <a:avLst/>
          </a:prstGeom>
        </p:spPr>
      </p:pic>
      <p:pic>
        <p:nvPicPr>
          <p:cNvPr id="14" name="Obrázek 13" descr="file_14_1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3306" y="4714884"/>
            <a:ext cx="1571636" cy="2143116"/>
          </a:xfrm>
          <a:prstGeom prst="rect">
            <a:avLst/>
          </a:prstGeom>
        </p:spPr>
      </p:pic>
      <p:pic>
        <p:nvPicPr>
          <p:cNvPr id="13" name="Obrázek 12" descr="357_ob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4744" y="3071810"/>
            <a:ext cx="228600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1840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4c73fa8e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Zástupný symbol pro obsah 3" descr="index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86446" y="0"/>
            <a:ext cx="3357554" cy="2571744"/>
          </a:xfr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alaszbastya-rybarska-basta-budapes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segr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6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4143372" cy="3000372"/>
          </a:xfrm>
        </p:spPr>
      </p:pic>
      <p:pic>
        <p:nvPicPr>
          <p:cNvPr id="5" name="Obrázek 4" descr="Vinič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372"/>
            <a:ext cx="6000760" cy="3857628"/>
          </a:xfrm>
          <a:prstGeom prst="rect">
            <a:avLst/>
          </a:prstGeom>
        </p:spPr>
      </p:pic>
      <p:pic>
        <p:nvPicPr>
          <p:cNvPr id="6" name="Obrázek 5" descr="madarsko-planuje-kroky-voci-slovensku-a-taliansk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0"/>
            <a:ext cx="5000628" cy="3857628"/>
          </a:xfrm>
          <a:prstGeom prst="rect">
            <a:avLst/>
          </a:prstGeom>
        </p:spPr>
      </p:pic>
      <p:pic>
        <p:nvPicPr>
          <p:cNvPr id="7" name="Obrázek 6" descr="2547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3857628"/>
            <a:ext cx="3143240" cy="3000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296</Words>
  <PresentationFormat>Prezentácia na obrazovke (4:3)</PresentationFormat>
  <Paragraphs>30</Paragraphs>
  <Slides>10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Motiv sady Office</vt:lpstr>
      <vt:lpstr>Maďarsko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Maďarsko</dc:title>
  <cp:lastModifiedBy>ekonom</cp:lastModifiedBy>
  <cp:revision>16</cp:revision>
  <dcterms:modified xsi:type="dcterms:W3CDTF">2013-03-06T18:19:10Z</dcterms:modified>
</cp:coreProperties>
</file>